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5">
  <p:sldMasterIdLst>
    <p:sldMasterId id="2147483684" r:id="rId1"/>
  </p:sldMasterIdLst>
  <p:notesMasterIdLst>
    <p:notesMasterId r:id="rId11"/>
  </p:notesMasterIdLst>
  <p:sldIdLst>
    <p:sldId id="256" r:id="rId2"/>
    <p:sldId id="420" r:id="rId3"/>
    <p:sldId id="419" r:id="rId4"/>
    <p:sldId id="415" r:id="rId5"/>
    <p:sldId id="421" r:id="rId6"/>
    <p:sldId id="422" r:id="rId7"/>
    <p:sldId id="423" r:id="rId8"/>
    <p:sldId id="424" r:id="rId9"/>
    <p:sldId id="425" r:id="rId10"/>
  </p:sldIdLst>
  <p:sldSz cx="9144000" cy="6858000" type="screen4x3"/>
  <p:notesSz cx="6858000" cy="9144000"/>
  <p:defaultTextStyle>
    <a:defPPr>
      <a:defRPr lang="ar-EG"/>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86287" autoAdjust="0"/>
  </p:normalViewPr>
  <p:slideViewPr>
    <p:cSldViewPr>
      <p:cViewPr varScale="1">
        <p:scale>
          <a:sx n="67" d="100"/>
          <a:sy n="67" d="100"/>
        </p:scale>
        <p:origin x="-1254" y="-96"/>
      </p:cViewPr>
      <p:guideLst>
        <p:guide orient="horz" pos="2160"/>
        <p:guide pos="2880"/>
      </p:guideLst>
    </p:cSldViewPr>
  </p:slideViewPr>
  <p:outlineViewPr>
    <p:cViewPr>
      <p:scale>
        <a:sx n="33" d="100"/>
        <a:sy n="33" d="100"/>
      </p:scale>
      <p:origin x="0" y="3501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55D0FED-5010-428D-9477-215DA1306B39}" type="datetimeFigureOut">
              <a:rPr lang="ar-EG" smtClean="0"/>
              <a:pPr/>
              <a:t>25/07/1441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388C9D0-3B5C-4D2C-B27F-DDCE2F2B0D8E}" type="slidenum">
              <a:rPr lang="ar-EG" smtClean="0"/>
              <a:pPr/>
              <a:t>‹#›</a:t>
            </a:fld>
            <a:endParaRPr lang="ar-EG"/>
          </a:p>
        </p:txBody>
      </p:sp>
    </p:spTree>
    <p:extLst>
      <p:ext uri="{BB962C8B-B14F-4D97-AF65-F5344CB8AC3E}">
        <p14:creationId xmlns:p14="http://schemas.microsoft.com/office/powerpoint/2010/main" val="41559673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مثلث متساوي الساقين 9"/>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عنوان 7"/>
          <p:cNvSpPr>
            <a:spLocks noGrp="1"/>
          </p:cNvSpPr>
          <p:nvPr>
            <p:ph type="ctrTitle"/>
          </p:nvPr>
        </p:nvSpPr>
        <p:spPr>
          <a:xfrm>
            <a:off x="540544" y="776288"/>
            <a:ext cx="8062912" cy="1470025"/>
          </a:xfrm>
        </p:spPr>
        <p:txBody>
          <a:bodyPr anchor="b"/>
          <a:lstStyle>
            <a:lvl1pPr algn="r">
              <a:defRPr sz="4400"/>
            </a:lvl1pPr>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5" name="عنصر نائب للتاريخ 27"/>
          <p:cNvSpPr>
            <a:spLocks noGrp="1"/>
          </p:cNvSpPr>
          <p:nvPr>
            <p:ph type="dt" sz="half" idx="10"/>
          </p:nvPr>
        </p:nvSpPr>
        <p:spPr>
          <a:xfrm>
            <a:off x="1371600" y="6011863"/>
            <a:ext cx="5791200" cy="365125"/>
          </a:xfrm>
        </p:spPr>
        <p:txBody>
          <a:bodyPr tIns="0" bIns="0" anchor="t"/>
          <a:lstStyle>
            <a:lvl1pPr algn="r">
              <a:defRPr sz="1000"/>
            </a:lvl1pPr>
          </a:lstStyle>
          <a:p>
            <a:pPr>
              <a:defRPr/>
            </a:pPr>
            <a:fld id="{1BC800EC-EC63-488B-B3B5-4C442814C0B2}" type="datetimeFigureOut">
              <a:rPr lang="ar-EG"/>
              <a:pPr>
                <a:defRPr/>
              </a:pPr>
              <a:t>25/07/1441</a:t>
            </a:fld>
            <a:endParaRPr lang="ar-EG"/>
          </a:p>
        </p:txBody>
      </p:sp>
      <p:sp>
        <p:nvSpPr>
          <p:cNvPr id="6" name="عنصر نائب للتذييل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ar-EG"/>
          </a:p>
        </p:txBody>
      </p:sp>
      <p:sp>
        <p:nvSpPr>
          <p:cNvPr id="7" name="عنصر نائب لرقم الشريحة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26AA59C5-DB05-45A1-B8DC-4C40FCBB8E46}" type="slidenum">
              <a:rPr lang="ar-EG"/>
              <a:pPr>
                <a:defRPr/>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B5EE22BC-CB07-4624-81E3-610A6CD3A206}" type="datetimeFigureOut">
              <a:rPr lang="ar-EG"/>
              <a:pPr>
                <a:defRPr/>
              </a:pPr>
              <a:t>25/07/1441</a:t>
            </a:fld>
            <a:endParaRPr lang="ar-EG"/>
          </a:p>
        </p:txBody>
      </p:sp>
      <p:sp>
        <p:nvSpPr>
          <p:cNvPr id="5" name="عنصر نائب للتذييل 2"/>
          <p:cNvSpPr>
            <a:spLocks noGrp="1"/>
          </p:cNvSpPr>
          <p:nvPr>
            <p:ph type="ftr" sz="quarter" idx="11"/>
          </p:nvPr>
        </p:nvSpPr>
        <p:spPr/>
        <p:txBody>
          <a:bodyPr/>
          <a:lstStyle>
            <a:lvl1pPr>
              <a:defRPr/>
            </a:lvl1pPr>
          </a:lstStyle>
          <a:p>
            <a:pPr>
              <a:defRPr/>
            </a:pPr>
            <a:endParaRPr lang="ar-EG"/>
          </a:p>
        </p:txBody>
      </p:sp>
      <p:sp>
        <p:nvSpPr>
          <p:cNvPr id="6" name="عنصر نائب لرقم الشريحة 22"/>
          <p:cNvSpPr>
            <a:spLocks noGrp="1"/>
          </p:cNvSpPr>
          <p:nvPr>
            <p:ph type="sldNum" sz="quarter" idx="12"/>
          </p:nvPr>
        </p:nvSpPr>
        <p:spPr/>
        <p:txBody>
          <a:bodyPr/>
          <a:lstStyle>
            <a:lvl1pPr>
              <a:defRPr/>
            </a:lvl1pPr>
          </a:lstStyle>
          <a:p>
            <a:pPr>
              <a:defRPr/>
            </a:pPr>
            <a:fld id="{9283314C-4932-4341-BBFB-304EC1B6FAE3}" type="slidenum">
              <a:rPr lang="ar-EG"/>
              <a:pPr>
                <a:defRPr/>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33F9878D-37E6-43F6-AF81-0CC54027C495}" type="datetimeFigureOut">
              <a:rPr lang="ar-EG"/>
              <a:pPr>
                <a:defRPr/>
              </a:pPr>
              <a:t>25/07/1441</a:t>
            </a:fld>
            <a:endParaRPr lang="ar-EG"/>
          </a:p>
        </p:txBody>
      </p:sp>
      <p:sp>
        <p:nvSpPr>
          <p:cNvPr id="5" name="عنصر نائب للتذييل 2"/>
          <p:cNvSpPr>
            <a:spLocks noGrp="1"/>
          </p:cNvSpPr>
          <p:nvPr>
            <p:ph type="ftr" sz="quarter" idx="11"/>
          </p:nvPr>
        </p:nvSpPr>
        <p:spPr/>
        <p:txBody>
          <a:bodyPr/>
          <a:lstStyle>
            <a:lvl1pPr>
              <a:defRPr/>
            </a:lvl1pPr>
          </a:lstStyle>
          <a:p>
            <a:pPr>
              <a:defRPr/>
            </a:pPr>
            <a:endParaRPr lang="ar-EG"/>
          </a:p>
        </p:txBody>
      </p:sp>
      <p:sp>
        <p:nvSpPr>
          <p:cNvPr id="6" name="عنصر نائب لرقم الشريحة 22"/>
          <p:cNvSpPr>
            <a:spLocks noGrp="1"/>
          </p:cNvSpPr>
          <p:nvPr>
            <p:ph type="sldNum" sz="quarter" idx="12"/>
          </p:nvPr>
        </p:nvSpPr>
        <p:spPr/>
        <p:txBody>
          <a:bodyPr/>
          <a:lstStyle>
            <a:lvl1pPr>
              <a:defRPr/>
            </a:lvl1pPr>
          </a:lstStyle>
          <a:p>
            <a:pPr>
              <a:defRPr/>
            </a:pPr>
            <a:fld id="{661FE986-4704-4A66-B0DE-F31A96087363}" type="slidenum">
              <a:rPr lang="ar-EG"/>
              <a:pPr>
                <a:defRPr/>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457200" y="1882808"/>
            <a:ext cx="8229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a:xfrm>
            <a:off x="4791075" y="6480175"/>
            <a:ext cx="2133600" cy="301625"/>
          </a:xfrm>
        </p:spPr>
        <p:txBody>
          <a:bodyPr/>
          <a:lstStyle>
            <a:lvl1pPr>
              <a:defRPr/>
            </a:lvl1pPr>
          </a:lstStyle>
          <a:p>
            <a:pPr>
              <a:defRPr/>
            </a:pPr>
            <a:fld id="{DE099BE3-97B5-4442-8644-2F4D64AB61A9}" type="datetimeFigureOut">
              <a:rPr lang="ar-EG"/>
              <a:pPr>
                <a:defRPr/>
              </a:pPr>
              <a:t>25/07/1441</a:t>
            </a:fld>
            <a:endParaRPr lang="ar-EG"/>
          </a:p>
        </p:txBody>
      </p:sp>
      <p:sp>
        <p:nvSpPr>
          <p:cNvPr id="5" name="عنصر نائب للتذييل 4"/>
          <p:cNvSpPr>
            <a:spLocks noGrp="1"/>
          </p:cNvSpPr>
          <p:nvPr>
            <p:ph type="ftr" sz="quarter" idx="11"/>
          </p:nvPr>
        </p:nvSpPr>
        <p:spPr>
          <a:xfrm>
            <a:off x="457200" y="6481763"/>
            <a:ext cx="4259263" cy="300037"/>
          </a:xfrm>
        </p:spPr>
        <p:txBody>
          <a:bodyPr/>
          <a:lstStyle>
            <a:lvl1pPr>
              <a:defRPr/>
            </a:lvl1pPr>
          </a:lstStyle>
          <a:p>
            <a:pPr>
              <a:defRPr/>
            </a:pPr>
            <a:endParaRPr lang="ar-EG"/>
          </a:p>
        </p:txBody>
      </p:sp>
      <p:sp>
        <p:nvSpPr>
          <p:cNvPr id="6" name="عنصر نائب لرقم الشريحة 5"/>
          <p:cNvSpPr>
            <a:spLocks noGrp="1"/>
          </p:cNvSpPr>
          <p:nvPr>
            <p:ph type="sldNum" sz="quarter" idx="12"/>
          </p:nvPr>
        </p:nvSpPr>
        <p:spPr/>
        <p:txBody>
          <a:bodyPr/>
          <a:lstStyle>
            <a:lvl1pPr>
              <a:defRPr/>
            </a:lvl1pPr>
          </a:lstStyle>
          <a:p>
            <a:pPr>
              <a:defRPr/>
            </a:pPr>
            <a:fld id="{456F57B8-6981-46E0-A9DA-A51C33253C60}" type="slidenum">
              <a:rPr lang="ar-EG"/>
              <a:pPr>
                <a:defRPr/>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مثلث قائم الزاوية 9"/>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مثلث متساوي الساقين 11"/>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رابط مستقيم 14"/>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رابط مستقيم 15"/>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lstStyle>
            <a:lvl1pPr marL="0" algn="l">
              <a:buNone/>
              <a:defRPr sz="3600" b="1" cap="none" baseline="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8" name="عنصر نائب للتاريخ 3"/>
          <p:cNvSpPr>
            <a:spLocks noGrp="1"/>
          </p:cNvSpPr>
          <p:nvPr>
            <p:ph type="dt" sz="half" idx="10"/>
          </p:nvPr>
        </p:nvSpPr>
        <p:spPr>
          <a:xfrm>
            <a:off x="6956425" y="6477000"/>
            <a:ext cx="2133600" cy="304800"/>
          </a:xfrm>
        </p:spPr>
        <p:txBody>
          <a:bodyPr/>
          <a:lstStyle>
            <a:lvl1pPr>
              <a:defRPr/>
            </a:lvl1pPr>
          </a:lstStyle>
          <a:p>
            <a:pPr>
              <a:defRPr/>
            </a:pPr>
            <a:fld id="{54DD3417-CE59-48E7-9851-1946BD20C7FF}" type="datetimeFigureOut">
              <a:rPr lang="ar-EG"/>
              <a:pPr>
                <a:defRPr/>
              </a:pPr>
              <a:t>25/07/1441</a:t>
            </a:fld>
            <a:endParaRPr lang="ar-EG"/>
          </a:p>
        </p:txBody>
      </p:sp>
      <p:sp>
        <p:nvSpPr>
          <p:cNvPr id="9" name="عنصر نائب للتذييل 4"/>
          <p:cNvSpPr>
            <a:spLocks noGrp="1"/>
          </p:cNvSpPr>
          <p:nvPr>
            <p:ph type="ftr" sz="quarter" idx="11"/>
          </p:nvPr>
        </p:nvSpPr>
        <p:spPr>
          <a:xfrm>
            <a:off x="2619375" y="6481763"/>
            <a:ext cx="4260850" cy="300037"/>
          </a:xfrm>
        </p:spPr>
        <p:txBody>
          <a:bodyPr/>
          <a:lstStyle>
            <a:lvl1pPr>
              <a:defRPr/>
            </a:lvl1pPr>
          </a:lstStyle>
          <a:p>
            <a:pPr>
              <a:defRPr/>
            </a:pPr>
            <a:endParaRPr lang="ar-EG"/>
          </a:p>
        </p:txBody>
      </p:sp>
      <p:sp>
        <p:nvSpPr>
          <p:cNvPr id="10" name="عنصر نائب لرقم الشريحة 5"/>
          <p:cNvSpPr>
            <a:spLocks noGrp="1"/>
          </p:cNvSpPr>
          <p:nvPr>
            <p:ph type="sldNum" sz="quarter" idx="12"/>
          </p:nvPr>
        </p:nvSpPr>
        <p:spPr>
          <a:xfrm>
            <a:off x="8450263" y="809625"/>
            <a:ext cx="503237" cy="300038"/>
          </a:xfrm>
        </p:spPr>
        <p:txBody>
          <a:bodyPr/>
          <a:lstStyle>
            <a:lvl1pPr>
              <a:defRPr/>
            </a:lvl1pPr>
          </a:lstStyle>
          <a:p>
            <a:pPr>
              <a:defRPr/>
            </a:pPr>
            <a:fld id="{DA297A29-5C69-49FB-BA22-4918535C5E0C}" type="slidenum">
              <a:rPr lang="ar-EG"/>
              <a:pPr>
                <a:defRPr/>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fld id="{FCD7E6BB-01AC-4F39-9AA8-674C5795C98A}" type="datetimeFigureOut">
              <a:rPr lang="ar-EG"/>
              <a:pPr>
                <a:defRPr/>
              </a:pPr>
              <a:t>25/07/1441</a:t>
            </a:fld>
            <a:endParaRPr lang="ar-EG"/>
          </a:p>
        </p:txBody>
      </p:sp>
      <p:sp>
        <p:nvSpPr>
          <p:cNvPr id="6" name="عنصر نائب للتذييل 2"/>
          <p:cNvSpPr>
            <a:spLocks noGrp="1"/>
          </p:cNvSpPr>
          <p:nvPr>
            <p:ph type="ftr" sz="quarter" idx="11"/>
          </p:nvPr>
        </p:nvSpPr>
        <p:spPr/>
        <p:txBody>
          <a:bodyPr/>
          <a:lstStyle>
            <a:lvl1pPr>
              <a:defRPr/>
            </a:lvl1pPr>
          </a:lstStyle>
          <a:p>
            <a:pPr>
              <a:defRPr/>
            </a:pPr>
            <a:endParaRPr lang="ar-EG"/>
          </a:p>
        </p:txBody>
      </p:sp>
      <p:sp>
        <p:nvSpPr>
          <p:cNvPr id="7" name="عنصر نائب لرقم الشريحة 22"/>
          <p:cNvSpPr>
            <a:spLocks noGrp="1"/>
          </p:cNvSpPr>
          <p:nvPr>
            <p:ph type="sldNum" sz="quarter" idx="12"/>
          </p:nvPr>
        </p:nvSpPr>
        <p:spPr/>
        <p:txBody>
          <a:bodyPr/>
          <a:lstStyle>
            <a:lvl1pPr>
              <a:defRPr/>
            </a:lvl1pPr>
          </a:lstStyle>
          <a:p>
            <a:pPr>
              <a:defRPr/>
            </a:pPr>
            <a:fld id="{BF939376-E940-4613-8B16-BE9D8DEA1D14}" type="slidenum">
              <a:rPr lang="ar-EG"/>
              <a:pPr>
                <a:defRPr/>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a:xfrm>
            <a:off x="4791075" y="6481763"/>
            <a:ext cx="2130425" cy="301625"/>
          </a:xfrm>
        </p:spPr>
        <p:txBody>
          <a:bodyPr/>
          <a:lstStyle>
            <a:lvl1pPr>
              <a:defRPr/>
            </a:lvl1pPr>
          </a:lstStyle>
          <a:p>
            <a:pPr>
              <a:defRPr/>
            </a:pPr>
            <a:fld id="{A4EB72B9-1139-4482-BFF1-20F4BD4F212D}" type="datetimeFigureOut">
              <a:rPr lang="ar-EG"/>
              <a:pPr>
                <a:defRPr/>
              </a:pPr>
              <a:t>25/07/1441</a:t>
            </a:fld>
            <a:endParaRPr lang="ar-EG"/>
          </a:p>
        </p:txBody>
      </p:sp>
      <p:sp>
        <p:nvSpPr>
          <p:cNvPr id="8" name="عنصر نائب للتذييل 7"/>
          <p:cNvSpPr>
            <a:spLocks noGrp="1"/>
          </p:cNvSpPr>
          <p:nvPr>
            <p:ph type="ftr" sz="quarter" idx="11"/>
          </p:nvPr>
        </p:nvSpPr>
        <p:spPr>
          <a:xfrm>
            <a:off x="457200" y="6481763"/>
            <a:ext cx="4260850" cy="301625"/>
          </a:xfrm>
        </p:spPr>
        <p:txBody>
          <a:bodyPr/>
          <a:lstStyle>
            <a:lvl1pPr>
              <a:defRPr/>
            </a:lvl1pPr>
          </a:lstStyle>
          <a:p>
            <a:pPr>
              <a:defRPr/>
            </a:pPr>
            <a:endParaRPr lang="ar-EG"/>
          </a:p>
        </p:txBody>
      </p:sp>
      <p:sp>
        <p:nvSpPr>
          <p:cNvPr id="9" name="عنصر نائب لرقم الشريحة 8"/>
          <p:cNvSpPr>
            <a:spLocks noGrp="1"/>
          </p:cNvSpPr>
          <p:nvPr>
            <p:ph type="sldNum" sz="quarter" idx="12"/>
          </p:nvPr>
        </p:nvSpPr>
        <p:spPr>
          <a:xfrm>
            <a:off x="7589838" y="6483350"/>
            <a:ext cx="503237" cy="301625"/>
          </a:xfrm>
        </p:spPr>
        <p:txBody>
          <a:bodyPr/>
          <a:lstStyle>
            <a:lvl1pPr algn="ctr">
              <a:defRPr/>
            </a:lvl1pPr>
          </a:lstStyle>
          <a:p>
            <a:pPr>
              <a:defRPr/>
            </a:pPr>
            <a:fld id="{C4099D69-7FD8-4FB2-81E7-29E3A421BADD}" type="slidenum">
              <a:rPr lang="ar-EG"/>
              <a:pPr>
                <a:defRPr/>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lang="ar-SA" smtClean="0"/>
              <a:t>انقر لتحرير نمط العنوان الرئيسي</a:t>
            </a:r>
            <a:endParaRPr lang="en-US"/>
          </a:p>
        </p:txBody>
      </p:sp>
      <p:sp>
        <p:nvSpPr>
          <p:cNvPr id="3" name="عنصر نائب للتاريخ 13"/>
          <p:cNvSpPr>
            <a:spLocks noGrp="1"/>
          </p:cNvSpPr>
          <p:nvPr>
            <p:ph type="dt" sz="half" idx="10"/>
          </p:nvPr>
        </p:nvSpPr>
        <p:spPr/>
        <p:txBody>
          <a:bodyPr/>
          <a:lstStyle>
            <a:lvl1pPr>
              <a:defRPr/>
            </a:lvl1pPr>
          </a:lstStyle>
          <a:p>
            <a:pPr>
              <a:defRPr/>
            </a:pPr>
            <a:fld id="{5F9BDD83-088C-4C0F-B048-55B77857345B}" type="datetimeFigureOut">
              <a:rPr lang="ar-EG"/>
              <a:pPr>
                <a:defRPr/>
              </a:pPr>
              <a:t>25/07/1441</a:t>
            </a:fld>
            <a:endParaRPr lang="ar-EG"/>
          </a:p>
        </p:txBody>
      </p:sp>
      <p:sp>
        <p:nvSpPr>
          <p:cNvPr id="4" name="عنصر نائب للتذييل 2"/>
          <p:cNvSpPr>
            <a:spLocks noGrp="1"/>
          </p:cNvSpPr>
          <p:nvPr>
            <p:ph type="ftr" sz="quarter" idx="11"/>
          </p:nvPr>
        </p:nvSpPr>
        <p:spPr/>
        <p:txBody>
          <a:bodyPr/>
          <a:lstStyle>
            <a:lvl1pPr>
              <a:defRPr/>
            </a:lvl1pPr>
          </a:lstStyle>
          <a:p>
            <a:pPr>
              <a:defRPr/>
            </a:pPr>
            <a:endParaRPr lang="ar-EG"/>
          </a:p>
        </p:txBody>
      </p:sp>
      <p:sp>
        <p:nvSpPr>
          <p:cNvPr id="5" name="عنصر نائب لرقم الشريحة 22"/>
          <p:cNvSpPr>
            <a:spLocks noGrp="1"/>
          </p:cNvSpPr>
          <p:nvPr>
            <p:ph type="sldNum" sz="quarter" idx="12"/>
          </p:nvPr>
        </p:nvSpPr>
        <p:spPr/>
        <p:txBody>
          <a:bodyPr/>
          <a:lstStyle>
            <a:lvl1pPr>
              <a:defRPr/>
            </a:lvl1pPr>
          </a:lstStyle>
          <a:p>
            <a:pPr>
              <a:defRPr/>
            </a:pPr>
            <a:fld id="{26D23BFC-16D3-4B71-94AE-93F102DF1B61}" type="slidenum">
              <a:rPr lang="ar-EG"/>
              <a:pPr>
                <a:defRPr/>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3"/>
          <p:cNvSpPr>
            <a:spLocks noGrp="1"/>
          </p:cNvSpPr>
          <p:nvPr>
            <p:ph type="dt" sz="half" idx="10"/>
          </p:nvPr>
        </p:nvSpPr>
        <p:spPr/>
        <p:txBody>
          <a:bodyPr/>
          <a:lstStyle>
            <a:lvl1pPr>
              <a:defRPr/>
            </a:lvl1pPr>
          </a:lstStyle>
          <a:p>
            <a:pPr>
              <a:defRPr/>
            </a:pPr>
            <a:fld id="{0889EC56-4724-44FC-B950-2274701300FA}" type="datetimeFigureOut">
              <a:rPr lang="ar-EG"/>
              <a:pPr>
                <a:defRPr/>
              </a:pPr>
              <a:t>25/07/1441</a:t>
            </a:fld>
            <a:endParaRPr lang="ar-EG"/>
          </a:p>
        </p:txBody>
      </p:sp>
      <p:sp>
        <p:nvSpPr>
          <p:cNvPr id="3" name="عنصر نائب للتذييل 2"/>
          <p:cNvSpPr>
            <a:spLocks noGrp="1"/>
          </p:cNvSpPr>
          <p:nvPr>
            <p:ph type="ftr" sz="quarter" idx="11"/>
          </p:nvPr>
        </p:nvSpPr>
        <p:spPr/>
        <p:txBody>
          <a:bodyPr/>
          <a:lstStyle>
            <a:lvl1pPr>
              <a:defRPr/>
            </a:lvl1pPr>
          </a:lstStyle>
          <a:p>
            <a:pPr>
              <a:defRPr/>
            </a:pPr>
            <a:endParaRPr lang="ar-EG"/>
          </a:p>
        </p:txBody>
      </p:sp>
      <p:sp>
        <p:nvSpPr>
          <p:cNvPr id="4" name="عنصر نائب لرقم الشريحة 22"/>
          <p:cNvSpPr>
            <a:spLocks noGrp="1"/>
          </p:cNvSpPr>
          <p:nvPr>
            <p:ph type="sldNum" sz="quarter" idx="12"/>
          </p:nvPr>
        </p:nvSpPr>
        <p:spPr/>
        <p:txBody>
          <a:bodyPr/>
          <a:lstStyle>
            <a:lvl1pPr>
              <a:defRPr/>
            </a:lvl1pPr>
          </a:lstStyle>
          <a:p>
            <a:pPr>
              <a:defRPr/>
            </a:pPr>
            <a:fld id="{1C077A8A-2966-4F13-B301-F12FCC096756}" type="slidenum">
              <a:rPr lang="ar-EG"/>
              <a:pPr>
                <a:defRPr/>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a:xfrm>
            <a:off x="6278563" y="6556375"/>
            <a:ext cx="2133600" cy="301625"/>
          </a:xfrm>
        </p:spPr>
        <p:txBody>
          <a:bodyPr/>
          <a:lstStyle>
            <a:lvl1pPr>
              <a:defRPr sz="900"/>
            </a:lvl1pPr>
          </a:lstStyle>
          <a:p>
            <a:pPr>
              <a:defRPr/>
            </a:pPr>
            <a:fld id="{C843CE88-A6A1-4B9F-A59D-D6B6166A5ADE}" type="datetimeFigureOut">
              <a:rPr lang="ar-EG"/>
              <a:pPr>
                <a:defRPr/>
              </a:pPr>
              <a:t>25/07/1441</a:t>
            </a:fld>
            <a:endParaRPr lang="ar-EG"/>
          </a:p>
        </p:txBody>
      </p:sp>
      <p:sp>
        <p:nvSpPr>
          <p:cNvPr id="6" name="عنصر نائب للتذييل 5"/>
          <p:cNvSpPr>
            <a:spLocks noGrp="1"/>
          </p:cNvSpPr>
          <p:nvPr>
            <p:ph type="ftr" sz="quarter" idx="11"/>
          </p:nvPr>
        </p:nvSpPr>
        <p:spPr>
          <a:xfrm>
            <a:off x="1135063" y="6556375"/>
            <a:ext cx="5143500" cy="301625"/>
          </a:xfrm>
        </p:spPr>
        <p:txBody>
          <a:bodyPr/>
          <a:lstStyle>
            <a:lvl1pPr>
              <a:defRPr sz="900"/>
            </a:lvl1pPr>
          </a:lstStyle>
          <a:p>
            <a:pPr>
              <a:defRPr/>
            </a:pPr>
            <a:endParaRPr lang="ar-EG"/>
          </a:p>
        </p:txBody>
      </p:sp>
      <p:sp>
        <p:nvSpPr>
          <p:cNvPr id="7" name="عنصر نائب لرقم الشريحة 6"/>
          <p:cNvSpPr>
            <a:spLocks noGrp="1"/>
          </p:cNvSpPr>
          <p:nvPr>
            <p:ph type="sldNum" sz="quarter" idx="12"/>
          </p:nvPr>
        </p:nvSpPr>
        <p:spPr>
          <a:xfrm>
            <a:off x="8410575" y="6556375"/>
            <a:ext cx="503238" cy="301625"/>
          </a:xfrm>
        </p:spPr>
        <p:txBody>
          <a:bodyPr/>
          <a:lstStyle>
            <a:lvl1pPr>
              <a:defRPr sz="900"/>
            </a:lvl1pPr>
          </a:lstStyle>
          <a:p>
            <a:pPr>
              <a:defRPr/>
            </a:pPr>
            <a:fld id="{01EB37DA-C933-409D-80AF-7992D7958CE0}" type="slidenum">
              <a:rPr lang="ar-EG"/>
              <a:pPr>
                <a:defRPr/>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5" name="عنصر نائب للتاريخ 4"/>
          <p:cNvSpPr>
            <a:spLocks noGrp="1"/>
          </p:cNvSpPr>
          <p:nvPr>
            <p:ph type="dt" sz="half" idx="10"/>
          </p:nvPr>
        </p:nvSpPr>
        <p:spPr>
          <a:xfrm>
            <a:off x="6108700" y="6556375"/>
            <a:ext cx="2101850" cy="301625"/>
          </a:xfrm>
        </p:spPr>
        <p:txBody>
          <a:bodyPr/>
          <a:lstStyle>
            <a:lvl1pPr>
              <a:defRPr sz="900"/>
            </a:lvl1pPr>
          </a:lstStyle>
          <a:p>
            <a:pPr>
              <a:defRPr/>
            </a:pPr>
            <a:fld id="{10E1DDEA-A14B-4E1F-8FDE-CF38468D0892}" type="datetimeFigureOut">
              <a:rPr lang="ar-EG"/>
              <a:pPr>
                <a:defRPr/>
              </a:pPr>
              <a:t>25/07/1441</a:t>
            </a:fld>
            <a:endParaRPr lang="ar-EG"/>
          </a:p>
        </p:txBody>
      </p:sp>
      <p:sp>
        <p:nvSpPr>
          <p:cNvPr id="6" name="عنصر نائب للتذييل 5"/>
          <p:cNvSpPr>
            <a:spLocks noGrp="1"/>
          </p:cNvSpPr>
          <p:nvPr>
            <p:ph type="ftr" sz="quarter" idx="11"/>
          </p:nvPr>
        </p:nvSpPr>
        <p:spPr>
          <a:xfrm>
            <a:off x="1169988" y="6557963"/>
            <a:ext cx="4948237" cy="301625"/>
          </a:xfrm>
        </p:spPr>
        <p:txBody>
          <a:bodyPr/>
          <a:lstStyle>
            <a:lvl1pPr>
              <a:defRPr sz="900"/>
            </a:lvl1pPr>
          </a:lstStyle>
          <a:p>
            <a:pPr>
              <a:defRPr/>
            </a:pPr>
            <a:endParaRPr lang="ar-EG"/>
          </a:p>
        </p:txBody>
      </p:sp>
      <p:sp>
        <p:nvSpPr>
          <p:cNvPr id="7" name="عنصر نائب لرقم الشريحة 6"/>
          <p:cNvSpPr>
            <a:spLocks noGrp="1"/>
          </p:cNvSpPr>
          <p:nvPr>
            <p:ph type="sldNum" sz="quarter" idx="12"/>
          </p:nvPr>
        </p:nvSpPr>
        <p:spPr>
          <a:xfrm>
            <a:off x="8216900" y="6556375"/>
            <a:ext cx="366713" cy="301625"/>
          </a:xfrm>
        </p:spPr>
        <p:txBody>
          <a:bodyPr/>
          <a:lstStyle>
            <a:lvl1pPr algn="ctr">
              <a:defRPr sz="900"/>
            </a:lvl1pPr>
          </a:lstStyle>
          <a:p>
            <a:pPr>
              <a:defRPr/>
            </a:pPr>
            <a:fld id="{D8EDD488-3A75-471D-85FC-F0DF9A74B039}" type="slidenum">
              <a:rPr lang="ar-EG"/>
              <a:pPr>
                <a:defRPr/>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1" name="مثلث قائم الزاوية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رابط مستقيم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8288"/>
            <a:ext cx="8229600" cy="1398587"/>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p>
        </p:txBody>
      </p:sp>
      <p:sp>
        <p:nvSpPr>
          <p:cNvPr id="1030" name="عنصر نائب للنص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D14EC183-FF6A-49FF-903F-AFBBA012036C}" type="datetimeFigureOut">
              <a:rPr lang="ar-EG"/>
              <a:pPr>
                <a:defRPr/>
              </a:pPr>
              <a:t>25/07/1441</a:t>
            </a:fld>
            <a:endParaRPr lang="ar-EG"/>
          </a:p>
        </p:txBody>
      </p:sp>
      <p:sp>
        <p:nvSpPr>
          <p:cNvPr id="3" name="عنصر نائب للتذييل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ar-EG"/>
          </a:p>
        </p:txBody>
      </p:sp>
      <p:sp>
        <p:nvSpPr>
          <p:cNvPr id="23" name="عنصر نائب لرقم الشريحة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cs typeface="+mn-cs"/>
              </a:defRPr>
            </a:lvl1pPr>
          </a:lstStyle>
          <a:p>
            <a:pPr>
              <a:defRPr/>
            </a:pPr>
            <a:fld id="{54564BB7-E72B-41EA-A53F-E9A208FD3FBB}" type="slidenum">
              <a:rPr lang="ar-EG"/>
              <a:pPr>
                <a:defRPr/>
              </a:pPr>
              <a:t>‹#›</a:t>
            </a:fld>
            <a:endParaRPr lang="ar-EG"/>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1" r:id="rId4"/>
    <p:sldLayoutId id="2147483779" r:id="rId5"/>
    <p:sldLayoutId id="2147483772" r:id="rId6"/>
    <p:sldLayoutId id="2147483773" r:id="rId7"/>
    <p:sldLayoutId id="2147483780" r:id="rId8"/>
    <p:sldLayoutId id="2147483781" r:id="rId9"/>
    <p:sldLayoutId id="2147483774" r:id="rId10"/>
    <p:sldLayoutId id="2147483775" r:id="rId11"/>
  </p:sldLayoutIdLst>
  <p:txStyles>
    <p:titleStyle>
      <a:lvl1pPr marL="484188" indent="-484188" algn="l" rtl="1" eaLnBrk="0" fontAlgn="base" hangingPunct="0">
        <a:spcBef>
          <a:spcPct val="0"/>
        </a:spcBef>
        <a:spcAft>
          <a:spcPct val="0"/>
        </a:spcAft>
        <a:defRPr sz="4200" kern="1200">
          <a:ln w="6350">
            <a:solidFill>
              <a:schemeClr val="accent1">
                <a:shade val="43000"/>
              </a:schemeClr>
            </a:solidFill>
          </a:ln>
          <a:solidFill>
            <a:srgbClr val="749CDC"/>
          </a:solidFill>
          <a:effectLst>
            <a:outerShdw blurRad="26000" dist="26000" dir="14500000" algn="tl" rotWithShape="0">
              <a:srgbClr val="000000">
                <a:alpha val="40000"/>
              </a:srgbClr>
            </a:outerShdw>
          </a:effectLst>
          <a:latin typeface="+mj-lt"/>
          <a:ea typeface="+mj-ea"/>
          <a:cs typeface="+mj-cs"/>
        </a:defRPr>
      </a:lvl1pPr>
      <a:lvl2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2pPr>
      <a:lvl3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3pPr>
      <a:lvl4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4pPr>
      <a:lvl5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5pPr>
      <a:lvl6pPr marL="941388" indent="-484188" algn="l" rtl="1" fontAlgn="base">
        <a:spcBef>
          <a:spcPct val="0"/>
        </a:spcBef>
        <a:spcAft>
          <a:spcPct val="0"/>
        </a:spcAft>
        <a:defRPr sz="4200">
          <a:solidFill>
            <a:srgbClr val="749CDC"/>
          </a:solidFill>
          <a:latin typeface="Arial" pitchFamily="34" charset="0"/>
          <a:cs typeface="Arial" pitchFamily="34" charset="0"/>
        </a:defRPr>
      </a:lvl6pPr>
      <a:lvl7pPr marL="1398588" indent="-484188" algn="l" rtl="1" fontAlgn="base">
        <a:spcBef>
          <a:spcPct val="0"/>
        </a:spcBef>
        <a:spcAft>
          <a:spcPct val="0"/>
        </a:spcAft>
        <a:defRPr sz="4200">
          <a:solidFill>
            <a:srgbClr val="749CDC"/>
          </a:solidFill>
          <a:latin typeface="Arial" pitchFamily="34" charset="0"/>
          <a:cs typeface="Arial" pitchFamily="34" charset="0"/>
        </a:defRPr>
      </a:lvl7pPr>
      <a:lvl8pPr marL="1855788" indent="-484188" algn="l" rtl="1" fontAlgn="base">
        <a:spcBef>
          <a:spcPct val="0"/>
        </a:spcBef>
        <a:spcAft>
          <a:spcPct val="0"/>
        </a:spcAft>
        <a:defRPr sz="4200">
          <a:solidFill>
            <a:srgbClr val="749CDC"/>
          </a:solidFill>
          <a:latin typeface="Arial" pitchFamily="34" charset="0"/>
          <a:cs typeface="Arial" pitchFamily="34" charset="0"/>
        </a:defRPr>
      </a:lvl8pPr>
      <a:lvl9pPr marL="2312988" indent="-484188" algn="l" rtl="1" fontAlgn="base">
        <a:spcBef>
          <a:spcPct val="0"/>
        </a:spcBef>
        <a:spcAft>
          <a:spcPct val="0"/>
        </a:spcAft>
        <a:defRPr sz="4200">
          <a:solidFill>
            <a:srgbClr val="749CDC"/>
          </a:solidFill>
          <a:latin typeface="Arial" pitchFamily="34" charset="0"/>
          <a:cs typeface="Arial" pitchFamily="34" charset="0"/>
        </a:defRPr>
      </a:lvl9pPr>
    </p:titleStyle>
    <p:bodyStyle>
      <a:lvl1pPr marL="447675"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r" rtl="1"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r" rtl="1"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r" rtl="1"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r" rtl="1" eaLnBrk="0" fontAlgn="base" hangingPunct="0">
        <a:spcBef>
          <a:spcPct val="20000"/>
        </a:spcBef>
        <a:spcAft>
          <a:spcPct val="0"/>
        </a:spcAft>
        <a:buClr>
          <a:srgbClr val="97ACD0"/>
        </a:buClr>
        <a:buFont typeface="Wingdings 2" pitchFamily="18" charset="2"/>
        <a:buChar char=""/>
        <a:defRPr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41338" y="776288"/>
            <a:ext cx="8061325" cy="1470025"/>
          </a:xfrm>
        </p:spPr>
        <p:txBody>
          <a:bodyPr/>
          <a:lstStyle/>
          <a:p>
            <a:pPr marL="0" indent="484188" eaLnBrk="1" hangingPunct="1">
              <a:defRPr/>
            </a:pPr>
            <a:endParaRPr lang="ar-EG" smtClean="0">
              <a:ln>
                <a:noFill/>
              </a:ln>
              <a:effectLst>
                <a:outerShdw blurRad="38100" dist="38100" dir="2700000" algn="tl">
                  <a:srgbClr val="C0C0C0"/>
                </a:outerShdw>
              </a:effectLst>
            </a:endParaRPr>
          </a:p>
        </p:txBody>
      </p:sp>
      <p:sp>
        <p:nvSpPr>
          <p:cNvPr id="8195" name="عنوان فرعي 2"/>
          <p:cNvSpPr>
            <a:spLocks noGrp="1"/>
          </p:cNvSpPr>
          <p:nvPr>
            <p:ph type="subTitle" idx="1"/>
          </p:nvPr>
        </p:nvSpPr>
        <p:spPr>
          <a:xfrm>
            <a:off x="541338" y="2249488"/>
            <a:ext cx="8061325" cy="1752600"/>
          </a:xfrm>
        </p:spPr>
        <p:txBody>
          <a:bodyPr/>
          <a:lstStyle/>
          <a:p>
            <a:pPr marR="0" eaLnBrk="1" hangingPunct="1">
              <a:spcBef>
                <a:spcPct val="0"/>
              </a:spcBef>
            </a:pPr>
            <a:endParaRPr lang="ar-EG" smtClean="0">
              <a:ln>
                <a:noFill/>
              </a:ln>
              <a:solidFill>
                <a:srgbClr val="898989"/>
              </a:solidFill>
            </a:endParaRPr>
          </a:p>
        </p:txBody>
      </p:sp>
      <p:pic>
        <p:nvPicPr>
          <p:cNvPr id="8196" name="Picture 5" descr="68te"/>
          <p:cNvPicPr>
            <a:picLocks noChangeAspect="1" noChangeArrowheads="1"/>
          </p:cNvPicPr>
          <p:nvPr/>
        </p:nvPicPr>
        <p:blipFill>
          <a:blip r:embed="rId2"/>
          <a:srcRect/>
          <a:stretch>
            <a:fillRect/>
          </a:stretch>
        </p:blipFill>
        <p:spPr bwMode="auto">
          <a:xfrm>
            <a:off x="0" y="214338"/>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EG" b="1" dirty="0" smtClean="0"/>
              <a:t>مصادرنا عن سقراط</a:t>
            </a:r>
            <a:endParaRPr lang="en-US" dirty="0"/>
          </a:p>
        </p:txBody>
      </p:sp>
      <p:sp>
        <p:nvSpPr>
          <p:cNvPr id="3" name="عنصر نائب للمحتوى 2"/>
          <p:cNvSpPr>
            <a:spLocks noGrp="1"/>
          </p:cNvSpPr>
          <p:nvPr>
            <p:ph idx="1"/>
          </p:nvPr>
        </p:nvSpPr>
        <p:spPr/>
        <p:txBody>
          <a:bodyPr/>
          <a:lstStyle/>
          <a:p>
            <a:pPr algn="just"/>
            <a:r>
              <a:rPr lang="ar-EG" dirty="0" smtClean="0"/>
              <a:t>تنوعت المصادر عن سقراط بين كاتب للمسرحيات الخيالية (هو </a:t>
            </a:r>
            <a:r>
              <a:rPr lang="ar-EG" dirty="0" err="1" smtClean="0"/>
              <a:t>أرستوفانيس</a:t>
            </a:r>
            <a:r>
              <a:rPr lang="ar-EG" dirty="0" smtClean="0"/>
              <a:t>)، وكاتب للروايات التاريخية (هو </a:t>
            </a:r>
            <a:r>
              <a:rPr lang="ar-EG" dirty="0" err="1" smtClean="0"/>
              <a:t>اكسينوفون</a:t>
            </a:r>
            <a:r>
              <a:rPr lang="ar-EG" dirty="0" smtClean="0"/>
              <a:t>)، وفيلسوفين كبيرين هما: أفلاطون وأرسطو، وقد نقل عنهم جميعًا مؤرخ الفلسفة الشهير </a:t>
            </a:r>
            <a:r>
              <a:rPr lang="ar-EG" dirty="0" err="1" smtClean="0"/>
              <a:t>ديوجينيس</a:t>
            </a:r>
            <a:r>
              <a:rPr lang="ar-EG" dirty="0" smtClean="0"/>
              <a:t> </a:t>
            </a:r>
            <a:r>
              <a:rPr lang="ar-EG" dirty="0" err="1" smtClean="0"/>
              <a:t>اللائرتي</a:t>
            </a:r>
            <a:r>
              <a:rPr lang="ar-EG"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SA" b="1" dirty="0" err="1" smtClean="0"/>
              <a:t>أريستوفانيس</a:t>
            </a:r>
            <a:r>
              <a:rPr lang="ar-SA" b="1" dirty="0" smtClean="0"/>
              <a:t> </a:t>
            </a:r>
            <a:r>
              <a:rPr lang="en-US" b="1" dirty="0" smtClean="0"/>
              <a:t>Aristophanes</a:t>
            </a:r>
            <a:endParaRPr lang="en-US" dirty="0" smtClean="0"/>
          </a:p>
          <a:p>
            <a:pPr algn="just"/>
            <a:r>
              <a:rPr lang="ar-EG" dirty="0" smtClean="0"/>
              <a:t>مؤلف مسرحية السحب </a:t>
            </a:r>
            <a:r>
              <a:rPr lang="en-US" dirty="0" smtClean="0"/>
              <a:t>The Clouds</a:t>
            </a:r>
            <a:r>
              <a:rPr lang="ar-EG" dirty="0" smtClean="0"/>
              <a:t>= </a:t>
            </a:r>
            <a:r>
              <a:rPr lang="en-US" dirty="0" err="1" smtClean="0">
                <a:latin typeface="Sgreek" pitchFamily="2" charset="2"/>
              </a:rPr>
              <a:t>Nefe</a:t>
            </a:r>
            <a:r>
              <a:rPr lang="en-US" dirty="0" smtClean="0">
                <a:latin typeface="Sgreek" pitchFamily="2" charset="2"/>
              </a:rPr>
              <a:t>/</a:t>
            </a:r>
            <a:r>
              <a:rPr lang="en-US" dirty="0" err="1" smtClean="0">
                <a:latin typeface="Sgreek" pitchFamily="2" charset="2"/>
              </a:rPr>
              <a:t>lai</a:t>
            </a:r>
            <a:r>
              <a:rPr lang="ar-EG" dirty="0" smtClean="0"/>
              <a:t> أمير شعراء الكوميديا اليونانية القديمة في العصر الكلاسيكي (القرن الخامس قبل الميلاد) التي أقيمت على مسرح </a:t>
            </a:r>
            <a:r>
              <a:rPr lang="ar-EG" dirty="0" err="1" smtClean="0"/>
              <a:t>ديونيسوس</a:t>
            </a:r>
            <a:r>
              <a:rPr lang="ar-EG" dirty="0" smtClean="0"/>
              <a:t> في أثينا عام 423 </a:t>
            </a:r>
            <a:r>
              <a:rPr lang="ar-EG" dirty="0" err="1" smtClean="0"/>
              <a:t>ق</a:t>
            </a:r>
            <a:r>
              <a:rPr lang="ar-EG" dirty="0" smtClean="0"/>
              <a:t>.م. وقد تناولت مسرحية السحب سقراط بشكل كوميدي ساخر.</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normAutofit fontScale="92500"/>
          </a:bodyPr>
          <a:lstStyle/>
          <a:p>
            <a:r>
              <a:rPr lang="ar-SA" b="1" dirty="0" smtClean="0"/>
              <a:t>أفلاطون</a:t>
            </a:r>
            <a:endParaRPr lang="ar-EG" b="1" dirty="0" smtClean="0"/>
          </a:p>
          <a:p>
            <a:r>
              <a:rPr lang="ar-EG" b="1" dirty="0" smtClean="0"/>
              <a:t>الدفاع</a:t>
            </a:r>
          </a:p>
          <a:p>
            <a:r>
              <a:rPr lang="ar-EG" b="1" dirty="0" err="1" smtClean="0"/>
              <a:t>كريتون</a:t>
            </a:r>
            <a:r>
              <a:rPr lang="ar-EG" b="1" dirty="0" smtClean="0"/>
              <a:t>/</a:t>
            </a:r>
            <a:r>
              <a:rPr lang="ar-EG" b="1" dirty="0" err="1" smtClean="0"/>
              <a:t>أقريطون</a:t>
            </a:r>
            <a:endParaRPr lang="ar-EG" b="1" dirty="0" smtClean="0"/>
          </a:p>
          <a:p>
            <a:r>
              <a:rPr lang="ar-EG" b="1" dirty="0" smtClean="0"/>
              <a:t>فيدون</a:t>
            </a:r>
          </a:p>
          <a:p>
            <a:endParaRPr lang="ar-EG" b="1" dirty="0" smtClean="0"/>
          </a:p>
          <a:p>
            <a:pPr algn="just"/>
            <a:r>
              <a:rPr lang="ar-EG" dirty="0" smtClean="0"/>
              <a:t>وقالوا، كذلك، إن سقراط عندما سمع أفلاطون وهو يتلو محاورته "</a:t>
            </a:r>
            <a:r>
              <a:rPr lang="ar-EG" b="1" dirty="0" err="1" smtClean="0"/>
              <a:t>ليسيس</a:t>
            </a:r>
            <a:r>
              <a:rPr lang="ar-EG" dirty="0" smtClean="0"/>
              <a:t>"- هتف قائلاً: "وحق هرقل، ما أكثر الأكاذيب التي يرويها عني ها الشاب!"، وذلك لأن أفلاطون قد كتب أموراً كثيرة لم ينطق </a:t>
            </a:r>
            <a:r>
              <a:rPr lang="ar-EG" dirty="0" err="1" smtClean="0"/>
              <a:t>بها</a:t>
            </a:r>
            <a:r>
              <a:rPr lang="ar-EG" dirty="0" smtClean="0"/>
              <a:t> </a:t>
            </a:r>
            <a:r>
              <a:rPr lang="ar-SA" b="1" baseline="30000" dirty="0" smtClean="0"/>
              <a:t>()</a:t>
            </a:r>
            <a:r>
              <a:rPr lang="ar-SA" b="1" dirty="0" smtClean="0"/>
              <a:t>  </a:t>
            </a:r>
            <a:r>
              <a:rPr lang="ar-SA" b="1" dirty="0" err="1" smtClean="0"/>
              <a:t>ديوجينيس</a:t>
            </a:r>
            <a:r>
              <a:rPr lang="ar-SA" b="1" dirty="0" smtClean="0"/>
              <a:t> </a:t>
            </a:r>
            <a:r>
              <a:rPr lang="ar-SA" b="1" dirty="0" err="1" smtClean="0"/>
              <a:t>اللائرتي</a:t>
            </a:r>
            <a:r>
              <a:rPr lang="ar-SA" b="1" dirty="0" smtClean="0"/>
              <a:t>: حياة مشاهير الفلاسفة</a:t>
            </a:r>
            <a:r>
              <a:rPr lang="ar-EG" b="1" dirty="0" smtClean="0"/>
              <a:t>.</a:t>
            </a:r>
            <a:endParaRPr lang="en-US" dirty="0" smtClean="0"/>
          </a:p>
          <a:p>
            <a:endParaRPr lang="ar-EG"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EG" b="1" dirty="0" err="1" smtClean="0"/>
              <a:t>اكسينوفون</a:t>
            </a:r>
            <a:r>
              <a:rPr lang="ar-EG" b="1" dirty="0" smtClean="0"/>
              <a:t>:</a:t>
            </a:r>
            <a:r>
              <a:rPr lang="en-US" b="1" dirty="0" smtClean="0"/>
              <a:t> Xenophon</a:t>
            </a:r>
            <a:r>
              <a:rPr lang="ar-EG" b="1" dirty="0" smtClean="0"/>
              <a:t> (426-354 </a:t>
            </a:r>
            <a:r>
              <a:rPr lang="ar-EG" b="1" dirty="0" err="1" smtClean="0"/>
              <a:t>ق</a:t>
            </a:r>
            <a:r>
              <a:rPr lang="ar-EG" b="1" dirty="0" smtClean="0"/>
              <a:t>.م.)</a:t>
            </a:r>
            <a:r>
              <a:rPr lang="en-US" dirty="0" smtClean="0"/>
              <a:t/>
            </a:r>
            <a:br>
              <a:rPr lang="en-US" dirty="0" smtClean="0"/>
            </a:br>
            <a:endParaRPr lang="en-US" dirty="0"/>
          </a:p>
        </p:txBody>
      </p:sp>
      <p:sp>
        <p:nvSpPr>
          <p:cNvPr id="3" name="عنصر نائب للمحتوى 2"/>
          <p:cNvSpPr>
            <a:spLocks noGrp="1"/>
          </p:cNvSpPr>
          <p:nvPr>
            <p:ph idx="1"/>
          </p:nvPr>
        </p:nvSpPr>
        <p:spPr/>
        <p:txBody>
          <a:bodyPr/>
          <a:lstStyle/>
          <a:p>
            <a:r>
              <a:rPr lang="ar-EG" dirty="0" smtClean="0"/>
              <a:t>كان "</a:t>
            </a:r>
            <a:r>
              <a:rPr lang="ar-EG" dirty="0" err="1" smtClean="0"/>
              <a:t>اكسينوفون</a:t>
            </a:r>
            <a:r>
              <a:rPr lang="ar-EG" dirty="0" smtClean="0"/>
              <a:t>" نقيض أستاذه سقراط بالغ الوسامة. ويروي لنا "</a:t>
            </a:r>
            <a:r>
              <a:rPr lang="ar-EG" dirty="0" err="1" smtClean="0"/>
              <a:t>ديوجيينس</a:t>
            </a:r>
            <a:r>
              <a:rPr lang="ar-EG" dirty="0" smtClean="0"/>
              <a:t> </a:t>
            </a:r>
            <a:r>
              <a:rPr lang="ar-EG" dirty="0" err="1" smtClean="0"/>
              <a:t>اللآئرتي</a:t>
            </a:r>
            <a:r>
              <a:rPr lang="ar-EG" dirty="0" smtClean="0"/>
              <a:t>" أن سقراط قد التقى </a:t>
            </a:r>
            <a:r>
              <a:rPr lang="ar-EG" dirty="0" err="1" smtClean="0"/>
              <a:t>باكسينوفون</a:t>
            </a:r>
            <a:r>
              <a:rPr lang="ar-EG" dirty="0" smtClean="0"/>
              <a:t> في ممر ضيق، وأنه مد عصاه ليسد عليه الطريق، ثم سأله عن المكان الذي تُباع فيه كل أنواع الأطعمة. وبعد أن سمع سقراط إجابته عن هذا السؤال سأله سؤالاً آخر، هو: "وأين المكان الذي يغدو فيه البشر خيرين وشرفاء؟". وعندما شعر "</a:t>
            </a:r>
            <a:r>
              <a:rPr lang="ar-EG" dirty="0" err="1" smtClean="0"/>
              <a:t>اكسينوفون</a:t>
            </a:r>
            <a:r>
              <a:rPr lang="ar-EG" dirty="0" smtClean="0"/>
              <a:t>" بالحيرة والتردد، قال له سقراط: "اتبعني إذن وتعلم مني".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SA" dirty="0" smtClean="0"/>
              <a:t>الذكريات</a:t>
            </a:r>
            <a:r>
              <a:rPr lang="ar-EG" dirty="0" smtClean="0"/>
              <a:t>/</a:t>
            </a:r>
            <a:r>
              <a:rPr lang="ar-SA" dirty="0" err="1" smtClean="0"/>
              <a:t>الممورابيليا</a:t>
            </a:r>
            <a:r>
              <a:rPr lang="ar-SA" dirty="0" smtClean="0"/>
              <a:t> (</a:t>
            </a:r>
            <a:r>
              <a:rPr lang="en-US" dirty="0" smtClean="0"/>
              <a:t>Memorabilia</a:t>
            </a:r>
            <a:r>
              <a:rPr lang="ar-SA" dirty="0" smtClean="0"/>
              <a:t>) ،</a:t>
            </a:r>
            <a:r>
              <a:rPr lang="ar-EG" b="1" dirty="0" smtClean="0"/>
              <a:t> حوالي عام 392 </a:t>
            </a:r>
            <a:r>
              <a:rPr lang="ar-EG" b="1" dirty="0" err="1" smtClean="0"/>
              <a:t>ق</a:t>
            </a:r>
            <a:r>
              <a:rPr lang="ar-EG" b="1" dirty="0" smtClean="0"/>
              <a:t>.م</a:t>
            </a:r>
            <a:endParaRPr lang="ar-EG" dirty="0" smtClean="0"/>
          </a:p>
          <a:p>
            <a:r>
              <a:rPr lang="ar-SA" dirty="0" smtClean="0"/>
              <a:t> منتدى الشراب</a:t>
            </a:r>
            <a:r>
              <a:rPr lang="ar-EG" dirty="0" smtClean="0"/>
              <a:t> أو المائدة (</a:t>
            </a:r>
            <a:r>
              <a:rPr lang="en-US" dirty="0" err="1" smtClean="0"/>
              <a:t>Symposiom</a:t>
            </a:r>
            <a:r>
              <a:rPr lang="ar-SA" dirty="0" smtClean="0"/>
              <a:t>) ، </a:t>
            </a:r>
            <a:endParaRPr lang="ar-EG" dirty="0" smtClean="0"/>
          </a:p>
          <a:p>
            <a:r>
              <a:rPr lang="ar-SA" dirty="0" smtClean="0"/>
              <a:t>الدفاع عن سقراط </a:t>
            </a:r>
            <a:r>
              <a:rPr lang="ar-EG" dirty="0" smtClean="0"/>
              <a:t>"</a:t>
            </a:r>
            <a:r>
              <a:rPr lang="en-US" dirty="0" smtClean="0"/>
              <a:t>Apologia</a:t>
            </a:r>
            <a:r>
              <a:rPr lang="ar-SA"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EG" b="1" dirty="0" smtClean="0"/>
              <a:t>أرسطو:ولد بعد إعدام سقراط بخمسة عشر عامًا384 </a:t>
            </a:r>
            <a:r>
              <a:rPr lang="ar-EG" b="1" dirty="0" err="1" smtClean="0"/>
              <a:t>ق</a:t>
            </a:r>
            <a:r>
              <a:rPr lang="ar-EG" b="1" dirty="0" smtClean="0"/>
              <a:t>.م</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just"/>
            <a:r>
              <a:rPr lang="ar-EG" sz="4800" b="1" dirty="0" smtClean="0"/>
              <a:t>ونقول- مع جان بيير </a:t>
            </a:r>
            <a:r>
              <a:rPr lang="ar-EG" sz="4800" b="1" dirty="0" err="1" smtClean="0"/>
              <a:t>ديمون</a:t>
            </a:r>
            <a:r>
              <a:rPr lang="ar-EG" sz="4800" b="1" dirty="0" smtClean="0"/>
              <a:t>- ماذا </a:t>
            </a:r>
            <a:r>
              <a:rPr lang="ar-EG" sz="4800" b="1" dirty="0" err="1" smtClean="0"/>
              <a:t>يهمنا</a:t>
            </a:r>
            <a:r>
              <a:rPr lang="ar-EG" sz="4800" b="1" dirty="0" smtClean="0"/>
              <a:t> أن نبين ما يعود في شخصية سقراط إلى سقراط التاريخي أو إلى أسطورته، فهناك حالات يجب فيها على التاريخ أن يساير القول: "لقد ظل سقراط الصورة الحية للفلسفة!</a:t>
            </a:r>
            <a:endParaRPr lang="en-US" sz="48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algn="just"/>
            <a:r>
              <a:rPr lang="ar-EG" sz="4000" b="1" dirty="0" smtClean="0"/>
              <a:t>وما دام من غير الممكن التعرف على سقراط التاريخي يصبح استخدام جميع المصادر، رغم تضاربها، واردًا ولا مسوغ لتغليب أحدها على الآخر، ولكن الناحية العملية تحتم علينا الميل إلى صورة أفلاطون التي تجاوزت التاريخ؛ فكأنها صارت فوقه بفضل براعة أفلاطون وتأثير أسلوبه الأخاذ الذي حفر صورة لسقراط في أذهان البشر لا يمحوها الزمن نفسه!</a:t>
            </a:r>
            <a:endParaRPr lang="en-US" sz="4000" b="1"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كلاسيكي">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1858</TotalTime>
  <Words>359</Words>
  <Application>Microsoft Office PowerPoint</Application>
  <PresentationFormat>عرض على الشاشة (3:4)‏</PresentationFormat>
  <Paragraphs>18</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حيوية</vt:lpstr>
      <vt:lpstr>عرض تقديمي في PowerPoint</vt:lpstr>
      <vt:lpstr>مصادرنا عن سقراط</vt:lpstr>
      <vt:lpstr>عرض تقديمي في PowerPoint</vt:lpstr>
      <vt:lpstr>عرض تقديمي في PowerPoint</vt:lpstr>
      <vt:lpstr>اكسينوفون: Xenophon (426-354 ق.م.) </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Sharaf</dc:creator>
  <cp:lastModifiedBy>Windows User</cp:lastModifiedBy>
  <cp:revision>481</cp:revision>
  <dcterms:created xsi:type="dcterms:W3CDTF">2014-03-26T13:53:39Z</dcterms:created>
  <dcterms:modified xsi:type="dcterms:W3CDTF">2020-03-19T21:37:59Z</dcterms:modified>
</cp:coreProperties>
</file>